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PT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PTSans-regular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19" Type="http://schemas.openxmlformats.org/officeDocument/2006/relationships/font" Target="fonts/PTSans-italic.fntdata"/><Relationship Id="rId6" Type="http://schemas.openxmlformats.org/officeDocument/2006/relationships/slide" Target="slides/slide2.xml"/><Relationship Id="rId18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Relationship Id="rId4" Type="http://schemas.openxmlformats.org/officeDocument/2006/relationships/image" Target="../media/image11.png"/><Relationship Id="rId5" Type="http://schemas.openxmlformats.org/officeDocument/2006/relationships/image" Target="../media/image00.png"/><Relationship Id="rId6" Type="http://schemas.openxmlformats.org/officeDocument/2006/relationships/image" Target="../media/image08.png"/><Relationship Id="rId7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Relationship Id="rId5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Relationship Id="rId5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A00407-16.jpg" id="85" name="Shape 85"/>
          <p:cNvPicPr preferRelativeResize="0"/>
          <p:nvPr/>
        </p:nvPicPr>
        <p:blipFill rotWithShape="1">
          <a:blip r:embed="rId3">
            <a:alphaModFix/>
          </a:blip>
          <a:srcRect b="0" l="0" r="35408" t="35408"/>
          <a:stretch/>
        </p:blipFill>
        <p:spPr>
          <a:xfrm>
            <a:off x="0" y="0"/>
            <a:ext cx="91440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PT Sans"/>
                <a:ea typeface="PT Sans"/>
                <a:cs typeface="PT Sans"/>
                <a:sym typeface="PT Sans"/>
              </a:rPr>
              <a:t>The Mars Archive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598100" y="2715976"/>
            <a:ext cx="8222100" cy="212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PT Sans"/>
                <a:ea typeface="PT Sans"/>
                <a:cs typeface="PT Sans"/>
                <a:sym typeface="PT Sans"/>
              </a:rPr>
              <a:t>The Salty Farmers: Vengeance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Allen Kinzalow - Software Engineering, Senior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Haven Barnes - Software Engineering, Junior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Jonathan Hart - Software Engineering, Graduate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Our Goals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Solve the problem statement by creating a unique visual experience that can be accessed from any device</a:t>
            </a:r>
          </a:p>
          <a:p>
            <a:pPr indent="-228600" lvl="0" marL="457200" rtl="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Leverage additional data sources for an additional feature: 3D Mars / Rover Models </a:t>
            </a:r>
          </a:p>
          <a:p>
            <a:pPr indent="-228600" lvl="0" marL="45720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Cache data whenever possible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Our Solution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Two components -&gt; One</a:t>
            </a:r>
            <a:r>
              <a:rPr lang="en">
                <a:latin typeface="PT Sans"/>
                <a:ea typeface="PT Sans"/>
                <a:cs typeface="PT Sans"/>
                <a:sym typeface="PT Sans"/>
              </a:rPr>
              <a:t> single, consistent experience across platforms:</a:t>
            </a:r>
          </a:p>
          <a:p>
            <a:pPr indent="-228600" lvl="0" marL="457200" rtl="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Web Application: Built in Node.js, leverages Three.js library for 3D modeling of Mars and Rovers</a:t>
            </a:r>
          </a:p>
          <a:p>
            <a:pPr indent="-228600" lvl="0" marL="457200">
              <a:spcBef>
                <a:spcPts val="0"/>
              </a:spcBef>
              <a:buFont typeface="PT Sans"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Mobile Application: Built in Swift, a native iOS App that takes advantage of iOS 10’s Scene Kit for Mars 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10000"/>
            <a:ext cx="46113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Planning / Teamwork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959425"/>
            <a:ext cx="3999900" cy="260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Insert Board Picture Here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311700" y="1267812"/>
            <a:ext cx="81072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PT Sans"/>
                <a:ea typeface="PT Sans"/>
                <a:cs typeface="PT Sans"/>
                <a:sym typeface="PT Sans"/>
              </a:rPr>
              <a:t>Tools Used: Gitlab Team, Trello, all with integrations into Slack Team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11068" l="0" r="0" t="18696"/>
          <a:stretch/>
        </p:blipFill>
        <p:spPr>
          <a:xfrm>
            <a:off x="311700" y="1810650"/>
            <a:ext cx="4397248" cy="23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899" y="2386275"/>
            <a:ext cx="5090427" cy="25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7349" y="231212"/>
            <a:ext cx="935375" cy="9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025" y="246225"/>
            <a:ext cx="935374" cy="93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1275" y="246225"/>
            <a:ext cx="935374" cy="93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10000"/>
            <a:ext cx="46113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Efficiency Strategies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311700" y="1267900"/>
            <a:ext cx="76116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PT Sans"/>
                <a:ea typeface="PT Sans"/>
                <a:cs typeface="PT Sans"/>
                <a:sym typeface="PT Sans"/>
              </a:rPr>
              <a:t>Under the pressure of time, we came up with a few ground rules to guarantee MAXIMUM team efficiency: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PT Sans"/>
              <a:buChar char="●"/>
            </a:pPr>
            <a:r>
              <a:rPr lang="en" sz="1800">
                <a:latin typeface="PT Sans"/>
                <a:ea typeface="PT Sans"/>
                <a:cs typeface="PT Sans"/>
                <a:sym typeface="PT Sans"/>
              </a:rPr>
              <a:t>No fluids = No bathroom breaks = More overall coding time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PT Sans"/>
              <a:buChar char="●"/>
            </a:pPr>
            <a:r>
              <a:rPr lang="en" sz="1800">
                <a:latin typeface="PT Sans"/>
                <a:ea typeface="PT Sans"/>
                <a:cs typeface="PT Sans"/>
                <a:sym typeface="PT Sans"/>
              </a:rPr>
              <a:t>Two 1-hour napping breaks allowed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PT Sans"/>
              <a:buChar char="●"/>
            </a:pPr>
            <a:r>
              <a:rPr lang="en" sz="1800">
                <a:latin typeface="PT Sans"/>
                <a:ea typeface="PT Sans"/>
                <a:cs typeface="PT Sans"/>
                <a:sym typeface="PT Sans"/>
              </a:rPr>
              <a:t>Only instrumental music (lyrics are distracting)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PT Sans"/>
              <a:buChar char="●"/>
            </a:pPr>
            <a:r>
              <a:rPr lang="en" sz="1800">
                <a:latin typeface="PT Sans"/>
                <a:ea typeface="PT Sans"/>
                <a:cs typeface="PT Sans"/>
                <a:sym typeface="PT Sans"/>
              </a:rPr>
              <a:t>No outside contact, not even your mother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The Web App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229875"/>
            <a:ext cx="31542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Built on Vue.js and Vuex for state management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Used Three.js for 3D Rendering of Mars and Rovers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Used Proxy Server to get around CORS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050" y="147550"/>
            <a:ext cx="4252121" cy="24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449" y="1263674"/>
            <a:ext cx="4194151" cy="24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6775" y="2505600"/>
            <a:ext cx="4115149" cy="23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The iOS App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229875"/>
            <a:ext cx="27441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3D Physics-based Mars Model using SceneKit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Image Caching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Intuitive Filtering / Day Selection Options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Full Screen Gallery w/ Zoom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Share Actions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875" y="198524"/>
            <a:ext cx="1898274" cy="337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399" y="198523"/>
            <a:ext cx="1898274" cy="337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924" y="198519"/>
            <a:ext cx="1898274" cy="3376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Difficulties Faced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API Limitations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Frameworks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3D Modeling / Global Positioning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Ever-expanding project requirements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